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167a4e50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37ab71b7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58b6c1ee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2160a946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510943c8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37412908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16ece88f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1b98100b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1c455054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a9cc94c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3b63a205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a2214b9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437e82e1.jpe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26c2a465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34b6f6c4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5802d8e5.jpe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22edcf87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2ad3b9fb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325723b4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76e9183d.jpe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413689c8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638fcaea.jpe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7552fbb6.jpe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1b0ba5e7.jpe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19b8ee90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5ba7fe70.jpe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3c363d21.jpe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ce76069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72319a12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Academy, Fountain Park, Lewis Place, Vandeventer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August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crimes in August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August 2019 (8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August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August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64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(82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(27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Lewis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184309">
                <a:tc gridSpan="10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total crimes in August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August 2019 (20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August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33%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August 2019 (3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95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(110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28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(24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Vandeventer: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184309">
                <a:tc gridSpan="10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2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93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21.4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0.65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9.64 (The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5.36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24 total crimes in August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August 2019 (27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August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August 2019 (10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127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(144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(48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Day and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Fountain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184309">
                <a:tc gridSpan="10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Day and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Lewis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 Density Map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Time of Day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Day and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Vandeventer: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Violent Crime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 Density Map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Crimes by Days of the Week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Time of Day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Day and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total crimes in August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August 2019 (18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August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August 2019 (8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104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(117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37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(48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Fountain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184309">
                <a:tc gridSpan="10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jesstevens</cp:lastModifiedBy>
  <cp:revision>3</cp:revision>
  <dcterms:created xsi:type="dcterms:W3CDTF">2017-02-13T16:18:36Z</dcterms:created>
  <dcterms:modified xsi:type="dcterms:W3CDTF">2020-09-14T09:59:40Z</dcterms:modified>
  <cp:category/>
</cp:coreProperties>
</file>